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374" r:id="rId4"/>
    <p:sldId id="375" r:id="rId5"/>
    <p:sldId id="282" r:id="rId6"/>
    <p:sldId id="476" r:id="rId7"/>
    <p:sldId id="478" r:id="rId8"/>
    <p:sldId id="477" r:id="rId9"/>
    <p:sldId id="281" r:id="rId10"/>
    <p:sldId id="479" r:id="rId11"/>
    <p:sldId id="325" r:id="rId12"/>
    <p:sldId id="481" r:id="rId13"/>
    <p:sldId id="283" r:id="rId14"/>
    <p:sldId id="284" r:id="rId15"/>
    <p:sldId id="258" r:id="rId16"/>
    <p:sldId id="287" r:id="rId17"/>
    <p:sldId id="288" r:id="rId18"/>
    <p:sldId id="259" r:id="rId19"/>
    <p:sldId id="379" r:id="rId20"/>
    <p:sldId id="289" r:id="rId21"/>
    <p:sldId id="380" r:id="rId22"/>
    <p:sldId id="285" r:id="rId23"/>
    <p:sldId id="286" r:id="rId24"/>
    <p:sldId id="277" r:id="rId25"/>
    <p:sldId id="278" r:id="rId26"/>
    <p:sldId id="291" r:id="rId27"/>
    <p:sldId id="434" r:id="rId28"/>
    <p:sldId id="290" r:id="rId29"/>
    <p:sldId id="292" r:id="rId30"/>
    <p:sldId id="294" r:id="rId31"/>
    <p:sldId id="295" r:id="rId32"/>
    <p:sldId id="296" r:id="rId33"/>
    <p:sldId id="261" r:id="rId34"/>
    <p:sldId id="297" r:id="rId35"/>
    <p:sldId id="262" r:id="rId36"/>
    <p:sldId id="298" r:id="rId37"/>
    <p:sldId id="299" r:id="rId38"/>
    <p:sldId id="482" r:id="rId39"/>
    <p:sldId id="483" r:id="rId40"/>
    <p:sldId id="484" r:id="rId41"/>
    <p:sldId id="485" r:id="rId42"/>
    <p:sldId id="48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8" autoAdjust="0"/>
    <p:restoredTop sz="94660"/>
  </p:normalViewPr>
  <p:slideViewPr>
    <p:cSldViewPr>
      <p:cViewPr varScale="1">
        <p:scale>
          <a:sx n="60" d="100"/>
          <a:sy n="60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9-465F-4C3C-80B3-63DD47D8A8C4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489-058D-465D-B8F0-B54F7BF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9-465F-4C3C-80B3-63DD47D8A8C4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489-058D-465D-B8F0-B54F7BF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9-465F-4C3C-80B3-63DD47D8A8C4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489-058D-465D-B8F0-B54F7BF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4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9-465F-4C3C-80B3-63DD47D8A8C4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489-058D-465D-B8F0-B54F7BF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1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9-465F-4C3C-80B3-63DD47D8A8C4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489-058D-465D-B8F0-B54F7BF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7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9-465F-4C3C-80B3-63DD47D8A8C4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489-058D-465D-B8F0-B54F7BF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4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9-465F-4C3C-80B3-63DD47D8A8C4}" type="datetimeFigureOut">
              <a:rPr lang="en-US" smtClean="0"/>
              <a:t>8/6/20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489-058D-465D-B8F0-B54F7BF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9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9-465F-4C3C-80B3-63DD47D8A8C4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489-058D-465D-B8F0-B54F7BF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4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9-465F-4C3C-80B3-63DD47D8A8C4}" type="datetimeFigureOut">
              <a:rPr lang="en-US" smtClean="0"/>
              <a:t>8/6/20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489-058D-465D-B8F0-B54F7BF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8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9-465F-4C3C-80B3-63DD47D8A8C4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489-058D-465D-B8F0-B54F7BF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D3639-465F-4C3C-80B3-63DD47D8A8C4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7489-058D-465D-B8F0-B54F7BF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5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D3639-465F-4C3C-80B3-63DD47D8A8C4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17489-058D-465D-B8F0-B54F7BFB5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83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3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 fontScale="90000"/>
          </a:bodyPr>
          <a:lstStyle/>
          <a:p>
            <a: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  <a:b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 1</a:t>
            </a:r>
            <a:b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7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124200"/>
            <a:ext cx="4648200" cy="265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3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3"/>
            <a:ext cx="2590800" cy="368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58674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52370"/>
            <a:ext cx="3810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80970"/>
            <a:ext cx="3786859" cy="277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71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also taught senior AP Literature for 3 years.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22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20859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Dr. Faustus sig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-47599"/>
            <a:ext cx="20859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frankenstein barnes and noble class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159"/>
            <a:ext cx="2362200" cy="35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aristotle's poetics d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200400"/>
            <a:ext cx="21050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the gambler d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93" y="3328167"/>
            <a:ext cx="21050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metamorphosis barnes and nob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495674"/>
            <a:ext cx="21431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15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for the last 10 years I have taught English and Composition at the college level (at St. Louis Community College – Meramec).</a:t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1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Autofit/>
          </a:bodyPr>
          <a:lstStyle/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 teach every facet of composition, from the remedial classes (English 020 &amp; 030) to the regular and advanced classes (English 101 and 102).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2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t. Louis Community college meram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590"/>
            <a:ext cx="455371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6858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Image result for St. Louis Community college meram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12" y="838200"/>
            <a:ext cx="43434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4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Meramec I have enjoyed great success and fulfillment in helping students become better writers.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to brag, but I have a </a:t>
            </a:r>
            <a:r>
              <a:rPr lang="en-US" sz="5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perfect score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Rate My Professor.com, a website that was designed so that students could </a:t>
            </a:r>
            <a:r>
              <a:rPr lang="en-US" sz="5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complain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about their professors.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8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ate my prof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592188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ate my profess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23"/>
            <a:ext cx="4843189" cy="319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15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harshma3883\Desktop\RateMyProf pic\Screen Shot 2018-04-15 at 9.21.34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800100"/>
            <a:ext cx="68389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41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name is </a:t>
            </a:r>
            <a:b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Harshman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8668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harshma3883\Desktop\RateMyProf pic\Screen Shot 2018-04-15 at 9.20.58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447675"/>
            <a:ext cx="793432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24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harshma3883\Desktop\RateMyProf pic\Screen Shot 2018-04-15 at 9.21.23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438150"/>
            <a:ext cx="8067675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39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a Bachelors of Arts (BA) in Creative Writing with a minor in Film from the Santa Fe University of Art and Design in New Mexico.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3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eharshma3883\Desktop\First Day\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17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9562"/>
            <a:ext cx="329247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0913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67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mage result for College of Santa 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600"/>
            <a:ext cx="458965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Image result for College of Santa 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6" y="3352801"/>
            <a:ext cx="436323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College of Santa 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12" y="2971800"/>
            <a:ext cx="43434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2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also hold a Masters in the Art of Teaching (MAT) with emphasis in English from Webster University.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9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harshma3883\Desktop\First Day\Mast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13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Webster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97" y="533400"/>
            <a:ext cx="3734557" cy="256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Webster Univers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54" y="3505200"/>
            <a:ext cx="43434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83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ebster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6488287" cy="2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ebster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43434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3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a moment and read over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syllabus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0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And, currently, I am working on my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Masters (this time a Master of Arts (MA) in English) at UMSL.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8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UMS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3" y="160339"/>
            <a:ext cx="4739618" cy="256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Image result for UMS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895600"/>
            <a:ext cx="640079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8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Additionally, as it can be assumed from my undergraduate major, I am a writer.</a:t>
            </a:r>
            <a:b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two books that are in bookstores worldwide.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0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umansville Erik D Harsh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4144"/>
            <a:ext cx="3200400" cy="493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hades of Darkness Erik D Harsh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7849"/>
            <a:ext cx="3467100" cy="518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6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also self-published some of my other novels and have had my short fiction published in a variety of magazines (both print and digital).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7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hades of Darkness Erik D Harsh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2096"/>
            <a:ext cx="2943225" cy="468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hades of Darkness Erik D Harsh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9636"/>
            <a:ext cx="2895600" cy="433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68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total I have written 6 novels and 16 screenplays (movie scripts).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8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harshma3883\Desktop\First Day\writing shel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4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This school year</a:t>
            </a:r>
            <a:r>
              <a:rPr lang="mr-IN" sz="4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…</a:t>
            </a:r>
            <a:endParaRPr lang="en-US" sz="4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9577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First off, I am honored and humble to be teaching in the Hazelwood School District.</a:t>
            </a:r>
            <a:br>
              <a:rPr lang="en-US" sz="4800" dirty="0" smtClean="0">
                <a:latin typeface="Times New Roman"/>
                <a:cs typeface="Times New Roman"/>
              </a:rPr>
            </a:br>
            <a:r>
              <a:rPr lang="en-US" sz="4800" dirty="0" smtClean="0">
                <a:latin typeface="Times New Roman"/>
                <a:cs typeface="Times New Roman"/>
              </a:rPr>
              <a:t>This has been a dream of mine for a very long time.</a:t>
            </a:r>
            <a:endParaRPr lang="en-US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708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r>
              <a:rPr lang="en-US" sz="7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Now, a little bit about myself…</a:t>
            </a:r>
            <a:endParaRPr lang="en-US" sz="7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7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 am confident that, in no time at all, you all will prove to me </a:t>
            </a:r>
            <a:r>
              <a:rPr lang="en-US" i="1" dirty="0" smtClean="0">
                <a:latin typeface="Times New Roman"/>
                <a:cs typeface="Times New Roman"/>
              </a:rPr>
              <a:t>why</a:t>
            </a:r>
            <a:r>
              <a:rPr lang="en-US" dirty="0" smtClean="0">
                <a:latin typeface="Times New Roman"/>
                <a:cs typeface="Times New Roman"/>
              </a:rPr>
              <a:t> I was so excited to come to this district and teach its amazing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05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We all know this school year is going to be different </a:t>
            </a:r>
            <a:r>
              <a:rPr lang="en-US" dirty="0" smtClean="0">
                <a:latin typeface="Times New Roman"/>
                <a:cs typeface="Times New Roman"/>
              </a:rPr>
              <a:t>and </a:t>
            </a:r>
            <a:r>
              <a:rPr lang="en-US" dirty="0" smtClean="0">
                <a:latin typeface="Times New Roman"/>
                <a:cs typeface="Times New Roman"/>
              </a:rPr>
              <a:t>challenging, but we will get through these challenges together.</a:t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1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If you need anything or are having trouble </a:t>
            </a:r>
            <a:r>
              <a:rPr lang="en-US" dirty="0" smtClean="0">
                <a:latin typeface="Times New Roman"/>
                <a:cs typeface="Times New Roman"/>
              </a:rPr>
              <a:t>with anything relating to the </a:t>
            </a:r>
            <a:r>
              <a:rPr lang="en-US" dirty="0" smtClean="0">
                <a:latin typeface="Times New Roman"/>
                <a:cs typeface="Times New Roman"/>
              </a:rPr>
              <a:t>material </a:t>
            </a:r>
            <a:r>
              <a:rPr lang="en-US" smtClean="0">
                <a:latin typeface="Times New Roman"/>
                <a:cs typeface="Times New Roman"/>
              </a:rPr>
              <a:t>(curriculum) </a:t>
            </a:r>
            <a:r>
              <a:rPr lang="en-US" dirty="0" smtClean="0">
                <a:latin typeface="Times New Roman"/>
                <a:cs typeface="Times New Roman"/>
              </a:rPr>
              <a:t>or the process (virtual learning) please reach out and I will do my best to </a:t>
            </a:r>
            <a:r>
              <a:rPr lang="en-US" smtClean="0">
                <a:latin typeface="Times New Roman"/>
                <a:cs typeface="Times New Roman"/>
              </a:rPr>
              <a:t>assist you.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2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my first year here at Hazelwood East.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/>
                <a:cs typeface="Times New Roman"/>
              </a:rPr>
              <a:t>Previously, I taught for 13 years at Gateway STEM High School </a:t>
            </a:r>
            <a:r>
              <a:rPr lang="en-US" sz="4800" dirty="0" smtClean="0">
                <a:latin typeface="Times New Roman"/>
                <a:cs typeface="Times New Roman"/>
              </a:rPr>
              <a:t>in</a:t>
            </a:r>
            <a:r>
              <a:rPr lang="en-US" sz="4800" dirty="0" smtClean="0">
                <a:latin typeface="Times New Roman"/>
                <a:cs typeface="Times New Roman"/>
              </a:rPr>
              <a:t> </a:t>
            </a:r>
            <a:r>
              <a:rPr lang="en-US" sz="4800" dirty="0" smtClean="0">
                <a:latin typeface="Times New Roman"/>
                <a:cs typeface="Times New Roman"/>
              </a:rPr>
              <a:t>St. Louis Public Schools.</a:t>
            </a:r>
            <a:endParaRPr lang="en-US" sz="4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261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85800"/>
            <a:ext cx="6011405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048000"/>
            <a:ext cx="5486400" cy="36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5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73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 taught American Literature (Junior Lit.) for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0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432</Words>
  <Application>Microsoft Macintosh PowerPoint</Application>
  <PresentationFormat>On-screen Show (4:3)</PresentationFormat>
  <Paragraphs>23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Welcome to  ELA 1    </vt:lpstr>
      <vt:lpstr>My name is  Mr. Harshman</vt:lpstr>
      <vt:lpstr>Take a moment and read over the syllabus.</vt:lpstr>
      <vt:lpstr>Now, a little bit about myself…</vt:lpstr>
      <vt:lpstr>This is my first year here at Hazelwood East.</vt:lpstr>
      <vt:lpstr>Previously, I taught for 13 years at Gateway STEM High School in St. Louis Public Schools.</vt:lpstr>
      <vt:lpstr>PowerPoint Presentation</vt:lpstr>
      <vt:lpstr>PowerPoint Presentation</vt:lpstr>
      <vt:lpstr>There I taught American Literature (Junior Lit.) for 5 years.</vt:lpstr>
      <vt:lpstr>PowerPoint Presentation</vt:lpstr>
      <vt:lpstr>I also taught senior AP Literature for 3 years.</vt:lpstr>
      <vt:lpstr>PowerPoint Presentation</vt:lpstr>
      <vt:lpstr>And for the last 10 years I have taught English and Composition at the college level (at St. Louis Community College – Meramec). </vt:lpstr>
      <vt:lpstr>There I teach every facet of composition, from the remedial classes (English 020 &amp; 030) to the regular and advanced classes (English 101 and 102).</vt:lpstr>
      <vt:lpstr>PowerPoint Presentation</vt:lpstr>
      <vt:lpstr>At Meramec I have enjoyed great success and fulfillment in helping students become better writers.</vt:lpstr>
      <vt:lpstr>Not to brag, but I have a perfect score on Rate My Professor.com, a website that was designed so that students could complain about their professors.</vt:lpstr>
      <vt:lpstr>PowerPoint Presentation</vt:lpstr>
      <vt:lpstr>PowerPoint Presentation</vt:lpstr>
      <vt:lpstr>PowerPoint Presentation</vt:lpstr>
      <vt:lpstr>PowerPoint Presentation</vt:lpstr>
      <vt:lpstr>I have a Bachelors of Arts (BA) in Creative Writing with a minor in Film from the Santa Fe University of Art and Design in New Mexico.</vt:lpstr>
      <vt:lpstr>PowerPoint Presentation</vt:lpstr>
      <vt:lpstr>PowerPoint Presentation</vt:lpstr>
      <vt:lpstr>PowerPoint Presentation</vt:lpstr>
      <vt:lpstr>I also hold a Masters in the Art of Teaching (MAT) with emphasis in English from Webster University.</vt:lpstr>
      <vt:lpstr>PowerPoint Presentation</vt:lpstr>
      <vt:lpstr>PowerPoint Presentation</vt:lpstr>
      <vt:lpstr>PowerPoint Presentation</vt:lpstr>
      <vt:lpstr>And, currently, I am working on my second Masters (this time a Master of Arts (MA) in English) at UMSL.</vt:lpstr>
      <vt:lpstr>PowerPoint Presentation</vt:lpstr>
      <vt:lpstr>Additionally, as it can be assumed from my undergraduate major, I am a writer. I have two books that are in bookstores worldwide.</vt:lpstr>
      <vt:lpstr>PowerPoint Presentation</vt:lpstr>
      <vt:lpstr>I have also self-published some of my other novels and have had my short fiction published in a variety of magazines (both print and digital).</vt:lpstr>
      <vt:lpstr>PowerPoint Presentation</vt:lpstr>
      <vt:lpstr>In total I have written 6 novels and 16 screenplays (movie scripts).</vt:lpstr>
      <vt:lpstr>PowerPoint Presentation</vt:lpstr>
      <vt:lpstr>This school year…</vt:lpstr>
      <vt:lpstr>First off, I am honored and humble to be teaching in the Hazelwood School District. This has been a dream of mine for a very long time.</vt:lpstr>
      <vt:lpstr>I am confident that, in no time at all, you all will prove to me why I was so excited to come to this district and teach its amazing students.</vt:lpstr>
      <vt:lpstr>We all know this school year is going to be different and challenging, but we will get through these challenges together. </vt:lpstr>
      <vt:lpstr>If you need anything or are having trouble with anything relating to the material (curriculum) or the process (virtual learning) please reach out and I will do my best to assist you. </vt:lpstr>
    </vt:vector>
  </TitlesOfParts>
  <Company>St. Louis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American Literature  My name is  Mr. Harshman</dc:title>
  <dc:creator>SLPS</dc:creator>
  <cp:lastModifiedBy>Erik Harshman</cp:lastModifiedBy>
  <cp:revision>227</cp:revision>
  <dcterms:created xsi:type="dcterms:W3CDTF">2018-03-20T14:42:37Z</dcterms:created>
  <dcterms:modified xsi:type="dcterms:W3CDTF">2020-08-06T22:22:43Z</dcterms:modified>
</cp:coreProperties>
</file>